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C382-D29C-6F5B-5AE8-48B77EF0F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8ED96-171D-E82F-C9F5-EA9C72906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51B91-ABD5-0088-B520-4E8B96DA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B9E74-F024-977F-4084-3904F510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65230-E481-C52C-6C06-9CA3CAE1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63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313F-947F-B646-9A87-017746C8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413F7F-0CE2-22E8-0B1F-ABCE29078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5021D-E8E1-2A18-4CCA-A984A7E9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2641A-BDF7-B86F-CED9-E8954036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A93C3-29B5-CBCF-1107-C7586267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9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319C6D-F500-7E87-2966-17C27B9DF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80B66-3F2F-BF8D-FE7E-08878CADF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38F64-C585-9422-F6E8-2075A583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33490-9227-7529-4112-E7BDE1C4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66E29-D99B-3CB8-9A54-E8EBAD9C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34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0BF6-2A17-8EC5-016B-1DDFBE65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4566-9188-FA3C-B536-FA660DD32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1317F-2A93-CEDA-D11E-6B0C27A1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883F6-360A-5505-4921-6C26E8CD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C652B-C427-89AC-3835-A2317810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02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D08F-4328-286A-AA24-36E965329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529AD-8334-9ACF-3BB4-2A61CB4A0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0A96F-D8E5-45EB-16ED-0E970E5A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D78E1-32F6-499B-5F72-ADE0CCD3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B5A1F-4DDA-C1AC-A06F-058D3A11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11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82DE-FC81-82CD-A0A5-BD82DD39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DE976-F71F-F5B2-F692-0FDCBD851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B66EE-FE09-5D36-74AF-0DB48CF7C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0D788-17CA-46C6-9B50-7363A473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14361-2C16-6799-0BF1-86E620375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515CB-D39A-CB3E-9476-3EB3ADAD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63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3569-237C-BBF1-CA4B-7512BD4F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FDFF6-32B7-3C90-AC2B-8EAEF07A4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20B69-1025-E835-5D0B-DA3AC0ABA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5DCB3-62F1-52DB-F89D-F9306165C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F170A-C2BD-963C-E0A8-2D60A768AC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A11706-EDBA-39E5-8FEA-BD70D2FD5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D2886-7DBE-0C65-F668-18979C40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1159E-8498-FFB8-CA64-75AB3CE7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3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939B-85D0-3EF0-124A-8AAD6863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508A0-7359-2BF0-8282-A227A223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8F3BE-6469-9CD7-185B-49BBFFCDE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1C01D-B878-D325-43B6-7D317883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6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D85007-4EC6-4669-754A-D48D1AE3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1DDD8-C684-16B3-89FC-BC6718CC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46FEA-25DE-E2DC-A2EA-E2143882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872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13C8-0582-1D83-6E63-BB8A6CC7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6B8F1-6E82-9566-BFA1-8B4C9FD24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2BAA0-5BC5-4B4D-FD2B-D973BD11A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288EF-60A7-5F4D-6DB2-8734CEED9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3865C-ECCB-5543-780B-01D25181C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D6F6B-5F8B-E438-8683-82AD6556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66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1064-E4E5-94B5-AFED-F04E9F4D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300CB-08AF-574E-973C-2718B68DA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C056C-06C1-F56E-AC49-BAA619DF2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50414-4A01-4305-9740-CACF8075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2183C-385E-ED06-5058-057FC73A3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FD972-1C38-B15B-1D60-5699A1E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52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A4476-528D-DDE5-075A-F252ED09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FEBA3-334F-B833-3B8E-1066F1841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7B6C5-E4F3-EE08-FFA8-63DDC35301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5C13D-D90F-45F5-8193-FB63A792E026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F2AC-4E2D-F836-CCBB-72B1365B1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B2FFD-B66C-3AC1-5895-98C002F63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D0382-061C-43D0-858D-614201685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1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54469-DCA5-1EE1-DC0D-9AFCC2508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A3875-0785-A51D-0137-CAEE7B4C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7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2EF97-A0D8-18AD-6BA3-F6C56EE6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67925-07AE-EC4A-39F1-15714724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8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E60BE-1C65-0623-7F37-ECB82C17C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C8558-24C7-4110-BAA1-2BFCC0BE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6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E487F-8164-9861-53E1-2A821A133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142669-DFD5-69DD-F3E8-32BABEFE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01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6E534C-FEEB-08EA-2722-9BD8CAE7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90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262E3-3CCB-85D5-693A-22ECC608D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87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Nitzan Leo</dc:creator>
  <cp:lastModifiedBy>Nitzan Leo</cp:lastModifiedBy>
  <cp:revision>2</cp:revision>
  <dcterms:created xsi:type="dcterms:W3CDTF">2023-06-07T13:58:43Z</dcterms:created>
  <dcterms:modified xsi:type="dcterms:W3CDTF">2023-06-07T15:17:58Z</dcterms:modified>
</cp:coreProperties>
</file>